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Heebo Light" panose="020B0604020202020204" charset="-79"/>
      <p:regular r:id="rId19"/>
    </p:embeddedFont>
    <p:embeddedFont>
      <p:font typeface="Montserrat" panose="020B0604020202020204" charset="-52"/>
      <p:regular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5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sv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sv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6547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8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828700" y="19690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Компьютерная логическая игра "Шашки Клещи – Поддавки"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69397" y="5817134"/>
            <a:ext cx="7800448" cy="1638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Дисциплина: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«Алгоритмы и структуры 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данных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»</a:t>
            </a:r>
            <a:endParaRPr lang="ru-RU" sz="1750" dirty="0">
              <a:solidFill>
                <a:srgbClr val="DCD7E5"/>
              </a:solidFill>
              <a:latin typeface="Heebo Light" pitchFamily="34" charset="0"/>
              <a:ea typeface="Heebo Light" pitchFamily="34" charset="-122"/>
              <a:cs typeface="Heebo Light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Студент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ru-RU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Островский Даниил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Группа</a:t>
            </a:r>
            <a:r>
              <a:rPr lang="ru-RU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ru-RU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ИСТбд-22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1F13EC5-454B-4F21-96D1-341609E28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9077" y="7359381"/>
            <a:ext cx="5001323" cy="7811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143" y="600789"/>
            <a:ext cx="7110174" cy="579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Актуальность и цели проекта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7549158" y="1644610"/>
            <a:ext cx="4749879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Что такое "Шашки Клещи – Поддавки"?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7549158" y="2120027"/>
            <a:ext cx="6324719" cy="593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Это увлекательный вариант настольной логической игры в шашки, требующий нестандартного мышления.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7549158" y="2899410"/>
            <a:ext cx="3095863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Актуальность разработки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549158" y="3374827"/>
            <a:ext cx="6324719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Развитие логического и стратегического мышления.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549158" y="3736658"/>
            <a:ext cx="6324719" cy="593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Практическая демонстрация и изучение алгоритмов в понятной игровой форме.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49158" y="4516041"/>
            <a:ext cx="231981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Цель работы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7549158" y="4991457"/>
            <a:ext cx="6324719" cy="890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Разработка полноценного приложения, реализующего игру «Шашки Клещи – Поддавки» с интуитивно понятным графическим интерфейсом.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7549158" y="6067782"/>
            <a:ext cx="231981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Основные задачи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7549158" y="6543199"/>
            <a:ext cx="6324719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Точная реализация всех правил игры.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7549158" y="6905030"/>
            <a:ext cx="6324719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Система регистрации и авторизации пользователей.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7549158" y="7266861"/>
            <a:ext cx="6324719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Создание удобного интерфейса и надёжной проверки ходов.</a:t>
            </a:r>
            <a:endParaRPr lang="en-US" sz="145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8F6D1E2-7264-4C2B-B54F-1C99E6D49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2576" y="7747274"/>
            <a:ext cx="4105848" cy="45900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8355DB3-BCF6-4CEE-BE4F-3E02B767B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712" y="1644610"/>
            <a:ext cx="6834858" cy="60239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27236" y="619839"/>
            <a:ext cx="7569517" cy="913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Базовые правила игры "Шашки Клещи – Поддавки"</a:t>
            </a:r>
            <a:endParaRPr lang="en-US" sz="2850" dirty="0"/>
          </a:p>
        </p:txBody>
      </p:sp>
      <p:sp>
        <p:nvSpPr>
          <p:cNvPr id="4" name="Shape 1"/>
          <p:cNvSpPr/>
          <p:nvPr/>
        </p:nvSpPr>
        <p:spPr>
          <a:xfrm>
            <a:off x="327236" y="1972151"/>
            <a:ext cx="7569517" cy="1076801"/>
          </a:xfrm>
          <a:prstGeom prst="roundRect">
            <a:avLst>
              <a:gd name="adj" fmla="val 6793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6" y="1956911"/>
            <a:ext cx="7569517" cy="6096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682" y="1752838"/>
            <a:ext cx="438626" cy="438626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4246" y="1884402"/>
            <a:ext cx="175379" cy="175379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488685" y="2337673"/>
            <a:ext cx="2742605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Игровое поле и расстановка</a:t>
            </a:r>
            <a:endParaRPr lang="en-US" sz="1400" dirty="0"/>
          </a:p>
        </p:txBody>
      </p:sp>
      <p:sp>
        <p:nvSpPr>
          <p:cNvPr id="9" name="Text 3"/>
          <p:cNvSpPr/>
          <p:nvPr/>
        </p:nvSpPr>
        <p:spPr>
          <a:xfrm>
            <a:off x="488685" y="2653665"/>
            <a:ext cx="7246620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Стандартное поле 8×8 клеток с классической начальной расстановкой шашек.</a:t>
            </a:r>
            <a:endParaRPr lang="en-US" sz="1400" dirty="0"/>
          </a:p>
        </p:txBody>
      </p:sp>
      <p:sp>
        <p:nvSpPr>
          <p:cNvPr id="10" name="Shape 4"/>
          <p:cNvSpPr/>
          <p:nvPr/>
        </p:nvSpPr>
        <p:spPr>
          <a:xfrm>
            <a:off x="327236" y="3414474"/>
            <a:ext cx="7569517" cy="1076801"/>
          </a:xfrm>
          <a:prstGeom prst="roundRect">
            <a:avLst>
              <a:gd name="adj" fmla="val 6793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6" y="3399234"/>
            <a:ext cx="7569517" cy="60960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682" y="3195161"/>
            <a:ext cx="438626" cy="438626"/>
          </a:xfrm>
          <a:prstGeom prst="rect">
            <a:avLst/>
          </a:prstGeom>
        </p:spPr>
      </p:pic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24246" y="3326725"/>
            <a:ext cx="175379" cy="175379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488685" y="3779996"/>
            <a:ext cx="1827728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Обычные шашки</a:t>
            </a:r>
            <a:endParaRPr lang="en-US" sz="1400" dirty="0"/>
          </a:p>
        </p:txBody>
      </p:sp>
      <p:sp>
        <p:nvSpPr>
          <p:cNvPr id="15" name="Text 6"/>
          <p:cNvSpPr/>
          <p:nvPr/>
        </p:nvSpPr>
        <p:spPr>
          <a:xfrm>
            <a:off x="488685" y="4095988"/>
            <a:ext cx="7246620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Перемещаются по диагонали на одну клетку вперёд</a:t>
            </a: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150" dirty="0"/>
          </a:p>
        </p:txBody>
      </p:sp>
      <p:sp>
        <p:nvSpPr>
          <p:cNvPr id="16" name="Shape 7"/>
          <p:cNvSpPr/>
          <p:nvPr/>
        </p:nvSpPr>
        <p:spPr>
          <a:xfrm>
            <a:off x="0" y="4887992"/>
            <a:ext cx="7569517" cy="1076801"/>
          </a:xfrm>
          <a:prstGeom prst="roundRect">
            <a:avLst>
              <a:gd name="adj" fmla="val 6793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6" y="4841558"/>
            <a:ext cx="7569517" cy="60960"/>
          </a:xfrm>
          <a:prstGeom prst="rect">
            <a:avLst/>
          </a:prstGeom>
        </p:spPr>
      </p:pic>
      <p:pic>
        <p:nvPicPr>
          <p:cNvPr id="18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682" y="4637484"/>
            <a:ext cx="438626" cy="438626"/>
          </a:xfrm>
          <a:prstGeom prst="rect">
            <a:avLst/>
          </a:prstGeom>
        </p:spPr>
      </p:pic>
      <p:pic>
        <p:nvPicPr>
          <p:cNvPr id="19" name="Image 9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24246" y="4769048"/>
            <a:ext cx="175379" cy="175379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488685" y="5222319"/>
            <a:ext cx="1827728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Дамка</a:t>
            </a:r>
            <a:endParaRPr lang="en-US" sz="1400" dirty="0"/>
          </a:p>
        </p:txBody>
      </p:sp>
      <p:sp>
        <p:nvSpPr>
          <p:cNvPr id="21" name="Text 9"/>
          <p:cNvSpPr/>
          <p:nvPr/>
        </p:nvSpPr>
        <p:spPr>
          <a:xfrm>
            <a:off x="488685" y="5538311"/>
            <a:ext cx="7246620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Способна перемещаться по диагонали на любое количество свободных клеток</a:t>
            </a: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150" dirty="0"/>
          </a:p>
        </p:txBody>
      </p:sp>
      <p:sp>
        <p:nvSpPr>
          <p:cNvPr id="22" name="Shape 10"/>
          <p:cNvSpPr/>
          <p:nvPr/>
        </p:nvSpPr>
        <p:spPr>
          <a:xfrm>
            <a:off x="327236" y="6299121"/>
            <a:ext cx="7569517" cy="1310640"/>
          </a:xfrm>
          <a:prstGeom prst="roundRect">
            <a:avLst>
              <a:gd name="adj" fmla="val 5581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23" name="Image 1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6" y="6283881"/>
            <a:ext cx="7569517" cy="60960"/>
          </a:xfrm>
          <a:prstGeom prst="rect">
            <a:avLst/>
          </a:prstGeom>
        </p:spPr>
      </p:pic>
      <p:pic>
        <p:nvPicPr>
          <p:cNvPr id="24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682" y="6079808"/>
            <a:ext cx="438626" cy="438626"/>
          </a:xfrm>
          <a:prstGeom prst="rect">
            <a:avLst/>
          </a:prstGeom>
        </p:spPr>
      </p:pic>
      <p:pic>
        <p:nvPicPr>
          <p:cNvPr id="25" name="Image 1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024246" y="6211372"/>
            <a:ext cx="175379" cy="175379"/>
          </a:xfrm>
          <a:prstGeom prst="rect">
            <a:avLst/>
          </a:prstGeom>
        </p:spPr>
      </p:pic>
      <p:sp>
        <p:nvSpPr>
          <p:cNvPr id="26" name="Text 11"/>
          <p:cNvSpPr/>
          <p:nvPr/>
        </p:nvSpPr>
        <p:spPr>
          <a:xfrm>
            <a:off x="488685" y="6664643"/>
            <a:ext cx="1947982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Вариант "Поддавки"</a:t>
            </a:r>
            <a:endParaRPr lang="en-US" sz="1400" dirty="0"/>
          </a:p>
        </p:txBody>
      </p:sp>
      <p:sp>
        <p:nvSpPr>
          <p:cNvPr id="27" name="Text 12"/>
          <p:cNvSpPr/>
          <p:nvPr/>
        </p:nvSpPr>
        <p:spPr>
          <a:xfrm>
            <a:off x="488685" y="6980634"/>
            <a:ext cx="7246620" cy="467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Цель — избавиться от всех своих фигур или возможных ходов первым. Проигрывает тот, у кого остаются ходы.</a:t>
            </a:r>
            <a:endParaRPr lang="en-US" sz="1400" dirty="0"/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40326583-D247-46EE-BAAE-8971BDADC8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08458" y="391252"/>
            <a:ext cx="6584586" cy="775550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4502" y="608528"/>
            <a:ext cx="8643342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Механизм "Клещей" и особенности взятия</a:t>
            </a:r>
            <a:endParaRPr lang="en-US" sz="3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1508760"/>
            <a:ext cx="232291" cy="2322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19795" y="1503938"/>
            <a:ext cx="1960840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Взятие без прыжка</a:t>
            </a:r>
            <a:endParaRPr lang="en-US" sz="1500" dirty="0"/>
          </a:p>
        </p:txBody>
      </p:sp>
      <p:sp>
        <p:nvSpPr>
          <p:cNvPr id="6" name="Text 2"/>
          <p:cNvSpPr/>
          <p:nvPr/>
        </p:nvSpPr>
        <p:spPr>
          <a:xfrm>
            <a:off x="1219795" y="1956971"/>
            <a:ext cx="5848350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Фигуры противника снимаются не путём прыжка, а путём окружения по диагонали — механизм "клещей".</a:t>
            </a: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2710934"/>
            <a:ext cx="232291" cy="2322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219795" y="2706112"/>
            <a:ext cx="2261592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Условие для "Клещей"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1219795" y="3102947"/>
            <a:ext cx="5848350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Если две ваши шашки окружают одну шашку соперника по диагонали, фигура противника удаляется с доски.</a:t>
            </a:r>
            <a:endParaRPr lang="en-US" sz="1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3913108"/>
            <a:ext cx="232291" cy="2322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219795" y="3908286"/>
            <a:ext cx="2413397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Множественные взятия</a:t>
            </a:r>
            <a:endParaRPr lang="en-US" sz="1500" dirty="0"/>
          </a:p>
        </p:txBody>
      </p:sp>
      <p:sp>
        <p:nvSpPr>
          <p:cNvPr id="12" name="Text 6"/>
          <p:cNvSpPr/>
          <p:nvPr/>
        </p:nvSpPr>
        <p:spPr>
          <a:xfrm>
            <a:off x="1219795" y="4305121"/>
            <a:ext cx="5848350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Возможны одновременные взятия нескольких фигур, если условия "клещей" соблюдаются для нескольких шашек противника.</a:t>
            </a:r>
            <a:endParaRPr lang="en-US" sz="12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5115282"/>
            <a:ext cx="232291" cy="23229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219795" y="5110460"/>
            <a:ext cx="2024896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Отсутствие цепочек</a:t>
            </a:r>
            <a:endParaRPr lang="en-US" sz="1500" dirty="0"/>
          </a:p>
        </p:txBody>
      </p:sp>
      <p:sp>
        <p:nvSpPr>
          <p:cNvPr id="15" name="Text 8"/>
          <p:cNvSpPr/>
          <p:nvPr/>
        </p:nvSpPr>
        <p:spPr>
          <a:xfrm>
            <a:off x="1219795" y="5507295"/>
            <a:ext cx="5848350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 отличие от классических шашек, многоходовые цепочки взятия отсутствуют, что упрощает логику, но усложняет стратегию.</a:t>
            </a:r>
            <a:endParaRPr lang="en-US" sz="120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6317456"/>
            <a:ext cx="232291" cy="232291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219795" y="6312634"/>
            <a:ext cx="2285524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Превращение в дамку</a:t>
            </a:r>
            <a:endParaRPr lang="en-US" sz="1500" dirty="0"/>
          </a:p>
        </p:txBody>
      </p:sp>
      <p:sp>
        <p:nvSpPr>
          <p:cNvPr id="18" name="Text 10"/>
          <p:cNvSpPr/>
          <p:nvPr/>
        </p:nvSpPr>
        <p:spPr>
          <a:xfrm>
            <a:off x="1219795" y="6709470"/>
            <a:ext cx="5848350" cy="743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При достижении последней горизонтали своей шашкой, она становится дамкой. Это условие распространяется и на шашки, достигшие последней горизонтали ходом со взятием.</a:t>
            </a:r>
            <a:endParaRPr lang="en-US" sz="1200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6AB31C0-926C-49B9-953E-25142B1BAAB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580399" y="1205824"/>
            <a:ext cx="5940425" cy="69399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2498"/>
            <a:ext cx="129775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Требования к программному обеспечению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949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Согласно Техническому Заданию, разработанная программа должна удовлетворять следующим критериям: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397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Назначение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430191"/>
            <a:ext cx="304800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Реализация логической игры «Шашки Клещи – Поддавки» для персональных компьютеров.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9397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Пользователи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125278" y="3430191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Студенты, преподаватели и все любители настольных логических игр.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56884" y="2939772"/>
            <a:ext cx="29235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Основные функции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456884" y="343019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Визуализация игрового поля и фигур.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456884" y="423529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Проверка и выполнение ходов.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56884" y="504039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Определение исхода игры.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456884" y="5845493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Режимы: игра для двух игроков и/или игрок против компьютера (при наличии).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788491" y="29397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Надёжность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3430191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Программа должна быть устойчива к некорректным действиям пользователя, предотвращая сбои и ошибки.</a:t>
            </a:r>
            <a:endParaRPr lang="en-US" sz="17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9C12B34-08B0-4752-8FE1-208ABDF46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7914" y="6949743"/>
            <a:ext cx="3220290" cy="12159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7709"/>
            <a:ext cx="9094946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Используемые технологии и среда разработки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546979"/>
            <a:ext cx="3005495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Язык программирования: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93790" y="1970723"/>
            <a:ext cx="768179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Python 3.x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— выбран за свою универсальность, богатую экосистему библиотек и читаемость кода, что идеально подходит для академических проектов и быстрой разработки прототипов.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93790" y="2589609"/>
            <a:ext cx="3528536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Графический интерфейс (GUI):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93790" y="3013353"/>
            <a:ext cx="768179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Tkinter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— стандартная библиотека Python для создания GUI, простая в освоении и интеграции, обеспечивает кроссплатформенную совместимость для базовых приложений</a:t>
            </a: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793790" y="3632240"/>
            <a:ext cx="3492341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Дополнительные библиотеки: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93790" y="4055983"/>
            <a:ext cx="7681793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hashlib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и </a:t>
            </a: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os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 Для безопасного хеширования паролей и взаимодействия с файловой системой (например, для файла </a:t>
            </a:r>
            <a:r>
              <a:rPr lang="en-US" sz="140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players.txt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).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93790" y="4586645"/>
            <a:ext cx="768179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random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и </a:t>
            </a: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copy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 Используются для реализации игровой логики, такой как случайные элементы (если применимо) и создание копий игрового состояния.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93790" y="5205532"/>
            <a:ext cx="2802255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Операционная система: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93790" y="5629275"/>
            <a:ext cx="768179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Совместимость с </a:t>
            </a: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Windows 10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и более поздними версиями, обеспечивающая доступность для большинства пользователей.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793790" y="6248162"/>
            <a:ext cx="276748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Среда разработки (IDE):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93790" y="6671905"/>
            <a:ext cx="7681793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PyCharm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— мощная IDE, предоставляющая обширный набор инструментов для разработки на Python, включая отладку, анализ кода и интеграцию с системами контроля версий, что значительно повышает продуктивность разработки.</a:t>
            </a:r>
            <a:endParaRPr lang="en-US" sz="140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754A116-A4E9-4140-824B-50690A424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678" y="7025520"/>
            <a:ext cx="5077534" cy="10955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0260"/>
            <a:ext cx="100706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Ключевые алгоритмы программы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366367"/>
            <a:ext cx="226814" cy="226814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2647712"/>
            <a:ext cx="4196358" cy="304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8220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Обработка хода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312438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Выбор фигуры, проверка всех допустимых перемещений согласно правилам, выполнение хода и обновление состояния доски.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16962" y="2366367"/>
            <a:ext cx="226814" cy="226814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6962" y="2670334"/>
            <a:ext cx="4196358" cy="3048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216962" y="2822019"/>
            <a:ext cx="29841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Механизм "Клещей"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5216962" y="331243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Поиск зажатых фигур противника по диагоналям после каждого хода и их удаление с доски.</a:t>
            </a:r>
            <a:endParaRPr lang="en-US" sz="1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40133" y="2366367"/>
            <a:ext cx="226814" cy="226814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0133" y="2670334"/>
            <a:ext cx="4196358" cy="30480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9640133" y="2822019"/>
            <a:ext cx="33451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Превращение в дамку</a:t>
            </a:r>
            <a:endParaRPr lang="en-US" sz="2200" dirty="0"/>
          </a:p>
        </p:txBody>
      </p:sp>
      <p:sp>
        <p:nvSpPr>
          <p:cNvPr id="14" name="Text 6"/>
          <p:cNvSpPr/>
          <p:nvPr/>
        </p:nvSpPr>
        <p:spPr>
          <a:xfrm>
            <a:off x="9640133" y="331243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Проверка достижения шашкой последней горизонтали и условия взятия для её превращения в дамку.</a:t>
            </a:r>
            <a:endParaRPr lang="en-US" sz="1750" dirty="0"/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189220"/>
            <a:ext cx="226814" cy="226814"/>
          </a:xfrm>
          <a:prstGeom prst="rect">
            <a:avLst/>
          </a:prstGeom>
        </p:spPr>
      </p:pic>
      <p:pic>
        <p:nvPicPr>
          <p:cNvPr id="16" name="Image 7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790" y="5493187"/>
            <a:ext cx="6407944" cy="30480"/>
          </a:xfrm>
          <a:prstGeom prst="rect">
            <a:avLst/>
          </a:prstGeom>
        </p:spPr>
      </p:pic>
      <p:sp>
        <p:nvSpPr>
          <p:cNvPr id="17" name="Text 7"/>
          <p:cNvSpPr/>
          <p:nvPr/>
        </p:nvSpPr>
        <p:spPr>
          <a:xfrm>
            <a:off x="793790" y="5690235"/>
            <a:ext cx="30256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Завершение партии</a:t>
            </a:r>
            <a:endParaRPr lang="en-US" sz="2200" dirty="0"/>
          </a:p>
        </p:txBody>
      </p:sp>
      <p:sp>
        <p:nvSpPr>
          <p:cNvPr id="18" name="Text 8"/>
          <p:cNvSpPr/>
          <p:nvPr/>
        </p:nvSpPr>
        <p:spPr>
          <a:xfrm>
            <a:off x="793790" y="6180653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Определение победителя путём проверки отсутствия возможных ходов или всех фигур у одного из игроков.</a:t>
            </a:r>
            <a:endParaRPr lang="en-US" sz="1750" dirty="0"/>
          </a:p>
        </p:txBody>
      </p:sp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28548" y="5189220"/>
            <a:ext cx="226814" cy="226814"/>
          </a:xfrm>
          <a:prstGeom prst="rect">
            <a:avLst/>
          </a:prstGeom>
        </p:spPr>
      </p:pic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28548" y="5493187"/>
            <a:ext cx="6407944" cy="30480"/>
          </a:xfrm>
          <a:prstGeom prst="rect">
            <a:avLst/>
          </a:prstGeom>
        </p:spPr>
      </p:pic>
      <p:sp>
        <p:nvSpPr>
          <p:cNvPr id="21" name="Text 9"/>
          <p:cNvSpPr/>
          <p:nvPr/>
        </p:nvSpPr>
        <p:spPr>
          <a:xfrm>
            <a:off x="7428548" y="56902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Авторизация</a:t>
            </a:r>
            <a:endParaRPr lang="en-US" sz="2200" dirty="0"/>
          </a:p>
        </p:txBody>
      </p:sp>
      <p:sp>
        <p:nvSpPr>
          <p:cNvPr id="22" name="Text 10"/>
          <p:cNvSpPr/>
          <p:nvPr/>
        </p:nvSpPr>
        <p:spPr>
          <a:xfrm>
            <a:off x="7428548" y="6180653"/>
            <a:ext cx="6407944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Хеширование логинов и паролей, а также проверка учётных данных пользователей из файла </a:t>
            </a:r>
            <a:r>
              <a:rPr lang="en-US" sz="175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players.txt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750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64BADFE-4B39-4A46-ADBD-782DB537B5A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277132" y="7193519"/>
            <a:ext cx="3353268" cy="95263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8188" y="689015"/>
            <a:ext cx="10025658" cy="527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Интерфейс и сценарии работы пользователя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7528560" y="1637943"/>
            <a:ext cx="2109073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Окно авторизации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528560" y="2070140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Возможность регистрации двух новых игроков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7528560" y="2399109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Безопасный вход в систему с использованием логина и пароля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7528560" y="2837736"/>
            <a:ext cx="2109073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Хранение данных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528560" y="3269933"/>
            <a:ext cx="6371273" cy="555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Хеши логинов и паролей сохраняются в файле </a:t>
            </a:r>
            <a:r>
              <a:rPr lang="en-US" sz="140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players.txt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, обеспечивая отсутствие хранения данных в открытом виде для повышения безопасности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528560" y="3993713"/>
            <a:ext cx="2109073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Игровое окно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528559" y="4371082"/>
            <a:ext cx="6371273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Визуально привлекательная доска 8×8 с чётким отображением шашек и дамок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7528560" y="5022300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Информативные подсказки о текущем ходе и состоянии игры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7528560" y="5353764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Кнопка «Новая партия» для быстрого начала игры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7528560" y="5792391"/>
            <a:ext cx="3611999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Типовые действия пользователя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528560" y="6224588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Font typeface="+mj-lt"/>
              <a:buAutoNum type="arabicPeriod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Запуск приложения и вход в систему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7528560" y="6528257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Font typeface="+mj-lt"/>
              <a:buAutoNum type="arabicPeriod" startAt="2"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Начало новой игры против </a:t>
            </a:r>
            <a:r>
              <a:rPr lang="en-US" sz="130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другого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en-US" sz="130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игрока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528560" y="6882527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Выполнение ходов, отслеживание развития событий.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7528560" y="7211497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Завершение партии и просмотр результатов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ABFDF36-F8C6-4232-822E-3C4EF1B88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377" y="1667238"/>
            <a:ext cx="6279334" cy="348851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896108D-BF17-45A8-B1F5-6DAECE8B8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921" y="5159752"/>
            <a:ext cx="5085840" cy="289281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E8830-D823-4CF3-ABAA-F8892804E1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7043" y="7655164"/>
            <a:ext cx="3459941" cy="5404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758</Words>
  <Application>Microsoft Office PowerPoint</Application>
  <PresentationFormat>Произвольный</PresentationFormat>
  <Paragraphs>95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Montserrat</vt:lpstr>
      <vt:lpstr>Heebo Light</vt:lpstr>
      <vt:lpstr>Calibri</vt:lpstr>
      <vt:lpstr>Consolas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Admin</dc:creator>
  <cp:lastModifiedBy>Admin</cp:lastModifiedBy>
  <cp:revision>5</cp:revision>
  <dcterms:created xsi:type="dcterms:W3CDTF">2025-12-04T18:57:31Z</dcterms:created>
  <dcterms:modified xsi:type="dcterms:W3CDTF">2025-12-22T09:07:20Z</dcterms:modified>
</cp:coreProperties>
</file>